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avi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18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62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746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04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22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432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399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657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573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778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311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4D04A-C91F-E04D-AF3E-56A237D5190F}" type="datetimeFigureOut">
              <a:rPr lang="en-US" smtClean="0"/>
              <a:t>1/15/15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34388-B2F6-B445-84C1-EFF1A449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789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avi"/><Relationship Id="rId2" Type="http://schemas.openxmlformats.org/officeDocument/2006/relationships/video" Target="../media/media1.avi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2.avi"/><Relationship Id="rId2" Type="http://schemas.openxmlformats.org/officeDocument/2006/relationships/video" Target="../media/media2.avi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Transmit Focusing and PSF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826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Propagating PSF</a:t>
            </a:r>
            <a:endParaRPr lang="en-US" dirty="0"/>
          </a:p>
        </p:txBody>
      </p:sp>
      <p:pic>
        <p:nvPicPr>
          <p:cNvPr id="4" name="comparePSF_scat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774" y="1964238"/>
            <a:ext cx="8859263" cy="3544388"/>
          </a:xfrm>
        </p:spPr>
      </p:pic>
    </p:spTree>
    <p:extLst>
      <p:ext uri="{BB962C8B-B14F-4D97-AF65-F5344CB8AC3E}">
        <p14:creationId xmlns:p14="http://schemas.microsoft.com/office/powerpoint/2010/main" val="1630552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 dB and 12 dB Contours</a:t>
            </a:r>
            <a:endParaRPr lang="en-US" dirty="0"/>
          </a:p>
        </p:txBody>
      </p:sp>
      <p:pic>
        <p:nvPicPr>
          <p:cNvPr id="4" name="resContours_scat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4163" y="1600200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2307212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Lateral Resolution </a:t>
            </a:r>
            <a:r>
              <a:rPr lang="en-US" dirty="0" err="1" smtClean="0"/>
              <a:t>vs</a:t>
            </a:r>
            <a:r>
              <a:rPr lang="en-US" dirty="0" smtClean="0"/>
              <a:t> Depth</a:t>
            </a:r>
            <a:endParaRPr lang="en-US" dirty="0"/>
          </a:p>
        </p:txBody>
      </p:sp>
      <p:pic>
        <p:nvPicPr>
          <p:cNvPr id="4" name="Content Placeholder 3" descr="lat_resolution_scat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87" r="-18187"/>
          <a:stretch>
            <a:fillRect/>
          </a:stretch>
        </p:blipFill>
        <p:spPr>
          <a:xfrm>
            <a:off x="-122886" y="1600200"/>
            <a:ext cx="9560306" cy="5257800"/>
          </a:xfrm>
        </p:spPr>
      </p:pic>
    </p:spTree>
    <p:extLst>
      <p:ext uri="{BB962C8B-B14F-4D97-AF65-F5344CB8AC3E}">
        <p14:creationId xmlns:p14="http://schemas.microsoft.com/office/powerpoint/2010/main" val="2322877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16</Words>
  <Application>Microsoft Macintosh PowerPoint</Application>
  <PresentationFormat>On-screen Show (4:3)</PresentationFormat>
  <Paragraphs>4</Paragraphs>
  <Slides>4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Transmit Focusing and PSF</vt:lpstr>
      <vt:lpstr>Propagating PSF</vt:lpstr>
      <vt:lpstr>6 dB and 12 dB Contours</vt:lpstr>
      <vt:lpstr>Lateral Resolution vs Depth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Transmit Focusing and PSF</dc:title>
  <dc:creator>Will L</dc:creator>
  <cp:lastModifiedBy>Will L</cp:lastModifiedBy>
  <cp:revision>7</cp:revision>
  <dcterms:created xsi:type="dcterms:W3CDTF">2015-01-14T19:02:28Z</dcterms:created>
  <dcterms:modified xsi:type="dcterms:W3CDTF">2015-01-16T00:05:08Z</dcterms:modified>
</cp:coreProperties>
</file>

<file path=docProps/thumbnail.jpeg>
</file>